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2"/>
  </p:handoutMasterIdLst>
  <p:sldIdLst>
    <p:sldId id="263" r:id="rId2"/>
    <p:sldId id="264" r:id="rId3"/>
    <p:sldId id="259" r:id="rId4"/>
    <p:sldId id="293" r:id="rId5"/>
    <p:sldId id="294" r:id="rId6"/>
    <p:sldId id="290" r:id="rId7"/>
    <p:sldId id="271" r:id="rId8"/>
    <p:sldId id="292" r:id="rId9"/>
    <p:sldId id="295" r:id="rId10"/>
    <p:sldId id="291" r:id="rId11"/>
    <p:sldId id="296" r:id="rId12"/>
    <p:sldId id="261" r:id="rId13"/>
    <p:sldId id="289" r:id="rId14"/>
    <p:sldId id="298" r:id="rId15"/>
    <p:sldId id="299" r:id="rId16"/>
    <p:sldId id="300" r:id="rId17"/>
    <p:sldId id="301" r:id="rId18"/>
    <p:sldId id="302" r:id="rId19"/>
    <p:sldId id="303" r:id="rId20"/>
    <p:sldId id="30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329"/>
    <a:srgbClr val="F79895"/>
    <a:srgbClr val="FDC22F"/>
    <a:srgbClr val="FCB504"/>
    <a:srgbClr val="FDC539"/>
    <a:srgbClr val="FDA467"/>
    <a:srgbClr val="FD827F"/>
    <a:srgbClr val="FFE2DD"/>
    <a:srgbClr val="C58585"/>
    <a:srgbClr val="FFE7E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48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36CBA0A-9EEA-4DEB-B3BF-7032B1A1A9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8616D6-B96B-49A1-94E2-90B5018D5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9CD90-B84F-40F6-93C7-89B7C0D78BE1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E5E359-3A2E-4530-AE61-BED6848314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2AE053-6822-43FF-BD6C-B856D99DCE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61DBC-E287-4AB7-A723-AD76C078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215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1096F-3BDC-4700-ADB4-15FD1BCEC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583E4F-3FF8-43C9-9FC7-5D4AF27F0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C92B07-7037-40A3-B644-60C57BE8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13888B-10B3-4C2D-9609-AADC06C3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FBA48C-D623-48EB-973B-FF59AC35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13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08618-BEAE-4C02-BECD-2FC9C996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C3600E-4B44-4B80-8B23-A72D56A24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6C80BC-F02B-43D0-9055-9664B526F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2AC4C9-E3A0-49FF-B531-A6D63448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510C10-D4F9-42A2-971F-D5CE3D75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01A849-5B2D-48CF-8760-75A097AB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8E4D9-4BA3-4B19-AB0C-2C68EB3F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A123FD-A3E4-44FE-9582-F91A9A67F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3D8E1-9F74-47E8-AC3F-42F9F7CC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E8622A-1481-44C8-A2F3-46FC414A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FDA3D-E785-454A-91AC-AD248974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1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234D34-71EB-4521-9EBC-3ACCAA91E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81B46F-F8D5-4E97-92EF-B6CF2302A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C5495-EACB-4E0A-B60E-04A98AA0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F16C8E-DB8A-4532-87AE-068630F5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3DD780-E067-400C-9EB6-1A289972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8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59146-E215-4077-8BB5-400D9047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4A1B71-C8F5-404C-AB6F-420673A31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F2033-1ECB-4B0E-9F02-53A98C3C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6123B-8136-4A78-948F-F280DAE3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9A16C4-09A9-436F-A877-200E8D567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85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8776D-FA7D-49FC-A87C-DB237B42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D80AB9-E996-4320-A5CE-24FA0E5DF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BD8C4-5E4F-47A2-9C6F-DCDBC28D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526642-1055-4006-ABB1-680526A83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AEBE3-F31F-465E-A361-5C2DDA0D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3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3B8E6-9A5D-4BA1-9E8F-02395B42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F42AB-5C54-4C7A-A819-36FCF3263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2F60D-6AC7-4445-8250-B1A4EF2C7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A5C45D-D932-40B1-9F26-4F363E4E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F6A09F-8301-4993-ADE7-AC7BC3359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3C658D-9D61-4FC4-8BED-AAF450EB5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68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EA505-2925-42F1-8E9A-3C6C1E35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255E6E-6CA4-4028-8AE8-DC5A23EF3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90D28-B7A1-45CB-9085-A82310CA4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B5C1D3-779D-4E37-8541-D1A9DB798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0ED9B5-4F5B-4611-AABD-BFE2742E0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D98202-A188-4312-AE65-FB92B046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CB7A18-E8E1-4912-AFE6-8758AAD8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24E2F2-6F6A-45C3-B977-C62EEB4D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43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48DC2-CB63-477D-9946-4BB28ADB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EE9234-88DF-4B6E-A2F7-DDEEC3CD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200AE9-D6FC-4F22-8DFD-DFDF2E914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5B4BB6-6E6B-44C9-9802-80E82A5E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57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7250" y="6356350"/>
            <a:ext cx="2743200" cy="365125"/>
          </a:xfrm>
        </p:spPr>
        <p:txBody>
          <a:bodyPr/>
          <a:lstStyle/>
          <a:p>
            <a:fld id="{B0A5BFFC-6E38-4327-9253-4ABE19E982E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2078" y="6356351"/>
            <a:ext cx="1239082" cy="365124"/>
          </a:xfrm>
        </p:spPr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AACC92-BC21-478A-97BD-5875C3AC1756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F2DED1-3FBB-43A6-A52E-ACDF6069E074}"/>
              </a:ext>
            </a:extLst>
          </p:cNvPr>
          <p:cNvCxnSpPr/>
          <p:nvPr userDrawn="1"/>
        </p:nvCxnSpPr>
        <p:spPr>
          <a:xfrm>
            <a:off x="1302026" y="1351722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57B4D0-F13F-449E-A5C2-0B3314C5595F}"/>
              </a:ext>
            </a:extLst>
          </p:cNvPr>
          <p:cNvCxnSpPr/>
          <p:nvPr userDrawn="1"/>
        </p:nvCxnSpPr>
        <p:spPr>
          <a:xfrm>
            <a:off x="1302026" y="6513444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47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94B05E-1BC7-40B2-A725-2FAA4EEBA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79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38507-1D45-4BDF-9F0C-4F5C9A07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09135-E271-42FB-BF34-7ACCC88F7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8AEFB-2470-42F8-987E-5E8A8D48A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EADB26-872C-4128-929D-3DBDE39B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75FDB5-ADEC-4794-92CB-59EC8E25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F810A2-5470-4CF5-B073-26DF3EBB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1F9421-52C2-4DA9-B844-603C23787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01540F-ABEA-45E9-8A3C-C639B8EC9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773A7B-17A8-46AB-AF6E-ED2553324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5BFFC-6E38-4327-9253-4ABE19E982E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1C929B-F961-4C8D-9436-5FCED581A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33DEFC-38BC-4783-9608-D539A73C7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4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07F5354-40A2-4C19-AEAE-CA62D712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A2C5C0-4008-46A8-84E9-96CCA2D01FF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4190EC-D9A5-44FB-A5AE-FE406EE96D6E}"/>
              </a:ext>
            </a:extLst>
          </p:cNvPr>
          <p:cNvSpPr/>
          <p:nvPr/>
        </p:nvSpPr>
        <p:spPr>
          <a:xfrm>
            <a:off x="680720" y="1971040"/>
            <a:ext cx="6299200" cy="407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DBC46-C039-4AAA-877F-A0184800EEB3}"/>
              </a:ext>
            </a:extLst>
          </p:cNvPr>
          <p:cNvSpPr txBox="1"/>
          <p:nvPr/>
        </p:nvSpPr>
        <p:spPr>
          <a:xfrm>
            <a:off x="1910563" y="3546455"/>
            <a:ext cx="34868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Gowun Batang" pitchFamily="2" charset="-127"/>
                <a:ea typeface="Gowun Batang" pitchFamily="2" charset="-127"/>
              </a:rPr>
              <a:t>장보기 메모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480EC-B315-4997-AE8E-C9BC42BBFE0D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E3A86A-F9E3-B32D-2896-4A1DEB588CA9}"/>
              </a:ext>
            </a:extLst>
          </p:cNvPr>
          <p:cNvSpPr txBox="1"/>
          <p:nvPr/>
        </p:nvSpPr>
        <p:spPr>
          <a:xfrm>
            <a:off x="5506400" y="4841994"/>
            <a:ext cx="982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김선재</a:t>
            </a:r>
          </a:p>
        </p:txBody>
      </p:sp>
    </p:spTree>
    <p:extLst>
      <p:ext uri="{BB962C8B-B14F-4D97-AF65-F5344CB8AC3E}">
        <p14:creationId xmlns:p14="http://schemas.microsoft.com/office/powerpoint/2010/main" val="548751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2800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개발일정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32CC97E-1C00-1A0B-1857-8C1B978CF1AF}"/>
              </a:ext>
            </a:extLst>
          </p:cNvPr>
          <p:cNvSpPr/>
          <p:nvPr/>
        </p:nvSpPr>
        <p:spPr>
          <a:xfrm>
            <a:off x="100330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45370B6-6E07-2AB2-944C-3E8E50178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13" y="2266788"/>
            <a:ext cx="10555173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27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개발도구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0168A-0EBA-90B5-3F28-2C0961BC7497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986D25-9D1E-3B29-0919-53CAB5242771}"/>
              </a:ext>
            </a:extLst>
          </p:cNvPr>
          <p:cNvSpPr txBox="1"/>
          <p:nvPr/>
        </p:nvSpPr>
        <p:spPr>
          <a:xfrm>
            <a:off x="8191500" y="2139334"/>
            <a:ext cx="4572000" cy="4075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    </a:t>
            </a:r>
            <a:r>
              <a:rPr lang="en-US" altLang="ko-KR" sz="2000" dirty="0">
                <a:latin typeface="Bahnschrift SemiLight" panose="020B0502040204020203" pitchFamily="34" charset="0"/>
              </a:rPr>
              <a:t>flutter </a:t>
            </a:r>
            <a:r>
              <a:rPr lang="ko-KR" altLang="en-US" sz="2000" dirty="0">
                <a:latin typeface="Bahnschrift SemiLight" panose="020B0502040204020203" pitchFamily="34" charset="0"/>
              </a:rPr>
              <a:t>패키지</a:t>
            </a:r>
            <a:r>
              <a:rPr lang="en-US" altLang="ko-KR" sz="2000" b="0" dirty="0">
                <a:solidFill>
                  <a:srgbClr val="CCCCCC"/>
                </a:solidFill>
                <a:effectLst/>
                <a:latin typeface="Bahnschrift SemiLight" panose="020B0502040204020203" pitchFamily="34" charset="0"/>
                <a:ea typeface="D2Coding" panose="020B0609020101020101" pitchFamily="49" charset="-127"/>
              </a:rPr>
              <a:t>     </a:t>
            </a:r>
            <a:endParaRPr lang="en-US" altLang="ko-KR" b="0" dirty="0">
              <a:solidFill>
                <a:srgbClr val="CCCCCC"/>
              </a:solidFill>
              <a:effectLst/>
              <a:latin typeface="Bahnschrift SemiLight" panose="020B0502040204020203" pitchFamily="34" charset="0"/>
              <a:ea typeface="D2Coding" panose="020B0609020101020101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flutter_native_splash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^2.2.4</a:t>
            </a:r>
            <a:endParaRPr lang="en-US" altLang="ko-KR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firebase_core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^2.15.1</a:t>
            </a:r>
            <a:endParaRPr lang="en-US" altLang="ko-KR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firebase_auth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^4.9.0</a:t>
            </a:r>
            <a:endParaRPr lang="en-US" altLang="ko-KR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cloud_firestore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^4.9.1</a:t>
            </a:r>
            <a:endParaRPr lang="en-US" altLang="ko-KR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url_launcher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^6.1.14</a:t>
            </a:r>
            <a:endParaRPr lang="en-US" altLang="ko-KR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  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A985FB3-B375-4BD0-F7D0-2A68531A05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1" y="2342790"/>
            <a:ext cx="2788920" cy="27889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CD1C4E1-E01B-C663-1EB5-91B9D1894B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1" y="4645995"/>
            <a:ext cx="3378199" cy="11612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83BA6B4-EAF9-157C-FA76-89D409486D5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041" y="2555240"/>
            <a:ext cx="3929918" cy="193350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D0B8D52-95C5-186F-88FC-5E2A741AB9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751" y="4331610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0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1C3595-12C7-4D8F-B9F8-FC9543ED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D2E35-828D-4AF3-8144-14C74CA68177}"/>
              </a:ext>
            </a:extLst>
          </p:cNvPr>
          <p:cNvSpPr txBox="1"/>
          <p:nvPr/>
        </p:nvSpPr>
        <p:spPr>
          <a:xfrm>
            <a:off x="5439412" y="304428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8A15DC-4C1A-426E-9EDD-CEFA88F61B53}"/>
              </a:ext>
            </a:extLst>
          </p:cNvPr>
          <p:cNvGrpSpPr/>
          <p:nvPr/>
        </p:nvGrpSpPr>
        <p:grpSpPr>
          <a:xfrm>
            <a:off x="4897120" y="2083172"/>
            <a:ext cx="2397760" cy="769441"/>
            <a:chOff x="7205150" y="2083172"/>
            <a:chExt cx="2397760" cy="76944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5BD919-B27C-4A44-85A6-FE6017339706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652D08-C0A5-4F05-AA5E-B5CF4354D0C4}"/>
                </a:ext>
              </a:extLst>
            </p:cNvPr>
            <p:cNvSpPr txBox="1"/>
            <p:nvPr/>
          </p:nvSpPr>
          <p:spPr>
            <a:xfrm>
              <a:off x="7478872" y="2144727"/>
              <a:ext cx="17235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3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484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1697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0168A-0EBA-90B5-3F28-2C0961BC7497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5891049-8A15-3D77-D193-4D193D0CCE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843" y="1539306"/>
            <a:ext cx="2256672" cy="472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568A0C8-9A4A-5C90-502E-1B13F075039D}"/>
              </a:ext>
            </a:extLst>
          </p:cNvPr>
          <p:cNvSpPr txBox="1"/>
          <p:nvPr/>
        </p:nvSpPr>
        <p:spPr>
          <a:xfrm>
            <a:off x="4412857" y="3076017"/>
            <a:ext cx="3619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Gowun Batang" pitchFamily="2" charset="-127"/>
                <a:ea typeface="Gowun Batang" pitchFamily="2" charset="-127"/>
              </a:rPr>
              <a:t>스플래시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앱 </a:t>
            </a:r>
            <a:r>
              <a:rPr lang="ko-KR" altLang="en-US" dirty="0" err="1">
                <a:latin typeface="Gowun Batang" pitchFamily="2" charset="-127"/>
                <a:ea typeface="Gowun Batang" pitchFamily="2" charset="-127"/>
              </a:rPr>
              <a:t>실행시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나오는 화면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B53A191-20BC-4142-97F2-770BB63986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565" y="1539306"/>
            <a:ext cx="2199194" cy="472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A0DFFD7-CEA6-AA3D-49FB-6DFE793AB85E}"/>
              </a:ext>
            </a:extLst>
          </p:cNvPr>
          <p:cNvSpPr txBox="1"/>
          <p:nvPr/>
        </p:nvSpPr>
        <p:spPr>
          <a:xfrm>
            <a:off x="9924657" y="3184483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Gowun Batang" pitchFamily="2" charset="-127"/>
                <a:ea typeface="Gowun Batang" pitchFamily="2" charset="-127"/>
              </a:rPr>
              <a:t>메인화면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0234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1697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0168A-0EBA-90B5-3F28-2C0961BC7497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8C19052-A2FE-6AF8-5CC5-2E13A63943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80" y="1642477"/>
            <a:ext cx="2112609" cy="45180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4FD6DD-CCC5-7AC5-A833-8FA45099BC3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969" y="1680836"/>
            <a:ext cx="2091303" cy="45180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62C05F-2593-E663-8383-B815102B0FA4}"/>
              </a:ext>
            </a:extLst>
          </p:cNvPr>
          <p:cNvSpPr txBox="1"/>
          <p:nvPr/>
        </p:nvSpPr>
        <p:spPr>
          <a:xfrm>
            <a:off x="4263699" y="3293533"/>
            <a:ext cx="1553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Drawer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로그인 전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075FCD-A819-3AB9-C50F-96D5E9D8071B}"/>
              </a:ext>
            </a:extLst>
          </p:cNvPr>
          <p:cNvSpPr txBox="1"/>
          <p:nvPr/>
        </p:nvSpPr>
        <p:spPr>
          <a:xfrm>
            <a:off x="9694062" y="3371753"/>
            <a:ext cx="1553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Drawer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로그인 후 </a:t>
            </a:r>
          </a:p>
        </p:txBody>
      </p:sp>
    </p:spTree>
    <p:extLst>
      <p:ext uri="{BB962C8B-B14F-4D97-AF65-F5344CB8AC3E}">
        <p14:creationId xmlns:p14="http://schemas.microsoft.com/office/powerpoint/2010/main" val="2243282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1697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0168A-0EBA-90B5-3F28-2C0961BC7497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5AB279A-097B-F868-4EE0-33E5948277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61" y="1810432"/>
            <a:ext cx="2147510" cy="45535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369E42-A828-668B-4E83-B77E72098A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551" y="2017389"/>
            <a:ext cx="1964733" cy="41878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CDBDEF-64E8-6729-C3E2-F9F313EC1B79}"/>
              </a:ext>
            </a:extLst>
          </p:cNvPr>
          <p:cNvSpPr txBox="1"/>
          <p:nvPr/>
        </p:nvSpPr>
        <p:spPr>
          <a:xfrm>
            <a:off x="4781340" y="3244334"/>
            <a:ext cx="2236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회원가입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이메일</a:t>
            </a:r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비밀번호</a:t>
            </a:r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, 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전화번호는 필수입력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977A5A-2C1B-6855-8DB1-6731926EE546}"/>
              </a:ext>
            </a:extLst>
          </p:cNvPr>
          <p:cNvSpPr txBox="1"/>
          <p:nvPr/>
        </p:nvSpPr>
        <p:spPr>
          <a:xfrm>
            <a:off x="9936139" y="3244334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로그인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430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1697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0168A-0EBA-90B5-3F28-2C0961BC7497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96A9D3F-5D71-7603-81B5-E2D3765AFF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830" y="1482156"/>
            <a:ext cx="2252401" cy="4838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7ED5F72-96FE-0607-1A8B-85CE2110CB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853" y="1600704"/>
            <a:ext cx="2284317" cy="4838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6E6EAF-C4B0-459C-BC17-B49701DA925B}"/>
              </a:ext>
            </a:extLst>
          </p:cNvPr>
          <p:cNvSpPr txBox="1"/>
          <p:nvPr/>
        </p:nvSpPr>
        <p:spPr>
          <a:xfrm>
            <a:off x="5128511" y="2652125"/>
            <a:ext cx="120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Gowun Batang" pitchFamily="2" charset="-127"/>
                <a:ea typeface="Gowun Batang" pitchFamily="2" charset="-127"/>
              </a:rPr>
              <a:t>메인화면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699CD4-CAD9-C63E-C529-9DF3037EC8AD}"/>
              </a:ext>
            </a:extLst>
          </p:cNvPr>
          <p:cNvSpPr txBox="1"/>
          <p:nvPr/>
        </p:nvSpPr>
        <p:spPr>
          <a:xfrm>
            <a:off x="10110973" y="2836791"/>
            <a:ext cx="2030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식자재 구매 클릭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네이버 쇼핑으로 연결 </a:t>
            </a:r>
          </a:p>
        </p:txBody>
      </p:sp>
    </p:spTree>
    <p:extLst>
      <p:ext uri="{BB962C8B-B14F-4D97-AF65-F5344CB8AC3E}">
        <p14:creationId xmlns:p14="http://schemas.microsoft.com/office/powerpoint/2010/main" val="426321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1697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0168A-0EBA-90B5-3F28-2C0961BC7497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96A9D3F-5D71-7603-81B5-E2D3765AFF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072" y="1505731"/>
            <a:ext cx="2230452" cy="47915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DD2888E-9556-8AEC-45C3-4971B07495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59" y="1505730"/>
            <a:ext cx="2247265" cy="47915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2CA4C9-2554-6DDD-DA21-DF997C4D10DD}"/>
              </a:ext>
            </a:extLst>
          </p:cNvPr>
          <p:cNvSpPr txBox="1"/>
          <p:nvPr/>
        </p:nvSpPr>
        <p:spPr>
          <a:xfrm>
            <a:off x="4971657" y="2467459"/>
            <a:ext cx="122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Gowun Batang" pitchFamily="2" charset="-127"/>
                <a:ea typeface="Gowun Batang" pitchFamily="2" charset="-127"/>
              </a:rPr>
              <a:t>메인화면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CCF24E-432C-CE9E-05A2-6FF86796D616}"/>
              </a:ext>
            </a:extLst>
          </p:cNvPr>
          <p:cNvSpPr txBox="1"/>
          <p:nvPr/>
        </p:nvSpPr>
        <p:spPr>
          <a:xfrm>
            <a:off x="9374525" y="2824418"/>
            <a:ext cx="2856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장바구니 작성하기 클릭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메뉴와 목록 확인가능 </a:t>
            </a:r>
          </a:p>
        </p:txBody>
      </p:sp>
    </p:spTree>
    <p:extLst>
      <p:ext uri="{BB962C8B-B14F-4D97-AF65-F5344CB8AC3E}">
        <p14:creationId xmlns:p14="http://schemas.microsoft.com/office/powerpoint/2010/main" val="4232530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1697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0168A-0EBA-90B5-3F28-2C0961BC7497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96A9D3F-5D71-7603-81B5-E2D3765AFF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596" y="1587500"/>
            <a:ext cx="2193061" cy="47112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D9B827A-F8A9-4626-6DC0-77E8F9FAFF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876" y="1587500"/>
            <a:ext cx="2158938" cy="4609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98A752-5C75-EC9D-FC73-1A2E65EE2F8D}"/>
              </a:ext>
            </a:extLst>
          </p:cNvPr>
          <p:cNvSpPr txBox="1"/>
          <p:nvPr/>
        </p:nvSpPr>
        <p:spPr>
          <a:xfrm>
            <a:off x="4364608" y="2652125"/>
            <a:ext cx="1413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Gowun Batang" pitchFamily="2" charset="-127"/>
                <a:ea typeface="Gowun Batang" pitchFamily="2" charset="-127"/>
              </a:rPr>
              <a:t>메인화면</a:t>
            </a: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1F1FF6-AF77-EDA8-5E1A-0109DEDF80F7}"/>
              </a:ext>
            </a:extLst>
          </p:cNvPr>
          <p:cNvSpPr txBox="1"/>
          <p:nvPr/>
        </p:nvSpPr>
        <p:spPr>
          <a:xfrm>
            <a:off x="9575800" y="2652125"/>
            <a:ext cx="377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장바구니 전체확인 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작성한 메모 확인 가능 </a:t>
            </a:r>
          </a:p>
        </p:txBody>
      </p:sp>
    </p:spTree>
    <p:extLst>
      <p:ext uri="{BB962C8B-B14F-4D97-AF65-F5344CB8AC3E}">
        <p14:creationId xmlns:p14="http://schemas.microsoft.com/office/powerpoint/2010/main" val="2501251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1697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0168A-0EBA-90B5-3F28-2C0961BC7497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1F1FF6-AF77-EDA8-5E1A-0109DEDF80F7}"/>
              </a:ext>
            </a:extLst>
          </p:cNvPr>
          <p:cNvSpPr txBox="1"/>
          <p:nvPr/>
        </p:nvSpPr>
        <p:spPr>
          <a:xfrm>
            <a:off x="10288267" y="3145240"/>
            <a:ext cx="2090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삭제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삭제가 된다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휴지통 아이콘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E6D44AF-7179-471C-A703-37AAA549AB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55" y="1542092"/>
            <a:ext cx="2099009" cy="44192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9F0C17A-976D-5A14-5B37-2F0E8A5F56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908" y="1643692"/>
            <a:ext cx="2086576" cy="4419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BB2769-73A7-F6F0-DB7F-9AC0BD685306}"/>
              </a:ext>
            </a:extLst>
          </p:cNvPr>
          <p:cNvSpPr txBox="1"/>
          <p:nvPr/>
        </p:nvSpPr>
        <p:spPr>
          <a:xfrm>
            <a:off x="5527478" y="2960574"/>
            <a:ext cx="196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수정</a:t>
            </a:r>
            <a:endParaRPr lang="en-US" altLang="ko-KR" dirty="0">
              <a:latin typeface="Gowun Batang" pitchFamily="2" charset="-127"/>
              <a:ea typeface="Gowun Batang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수정이 된다</a:t>
            </a:r>
            <a:r>
              <a:rPr lang="en-US" altLang="ko-KR" dirty="0">
                <a:latin typeface="Gowun Batang" pitchFamily="2" charset="-127"/>
                <a:ea typeface="Gowun Batang" pitchFamily="2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볼펜 아이콘 </a:t>
            </a:r>
          </a:p>
        </p:txBody>
      </p:sp>
    </p:spTree>
    <p:extLst>
      <p:ext uri="{BB962C8B-B14F-4D97-AF65-F5344CB8AC3E}">
        <p14:creationId xmlns:p14="http://schemas.microsoft.com/office/powerpoint/2010/main" val="488197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9DE3B21-52CF-4E1E-9E97-DDCE5F62F98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53A59-90F4-41D6-BF83-A09DF4AD0E24}"/>
              </a:ext>
            </a:extLst>
          </p:cNvPr>
          <p:cNvSpPr txBox="1"/>
          <p:nvPr/>
        </p:nvSpPr>
        <p:spPr>
          <a:xfrm>
            <a:off x="731520" y="558800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</a:rPr>
              <a:t>목차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13E936-C7CA-4660-A9DD-8CAADF3B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5680" y="0"/>
            <a:ext cx="738632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1355770-C3E1-4C82-8D6A-614D2472F43B}"/>
              </a:ext>
            </a:extLst>
          </p:cNvPr>
          <p:cNvGrpSpPr/>
          <p:nvPr/>
        </p:nvGrpSpPr>
        <p:grpSpPr>
          <a:xfrm>
            <a:off x="731520" y="1428950"/>
            <a:ext cx="2677700" cy="584776"/>
            <a:chOff x="731520" y="1960582"/>
            <a:chExt cx="2677700" cy="5847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B60F6B-883A-4056-993C-FE81BE9EC017}"/>
                </a:ext>
              </a:extLst>
            </p:cNvPr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</a:rPr>
                <a:t>01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F014D3-1AF2-4D2E-918D-D89B7DFEAF97}"/>
                </a:ext>
              </a:extLst>
            </p:cNvPr>
            <p:cNvSpPr txBox="1"/>
            <p:nvPr/>
          </p:nvSpPr>
          <p:spPr>
            <a:xfrm>
              <a:off x="1525371" y="2022138"/>
              <a:ext cx="18838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서비스컨셉</a:t>
              </a:r>
              <a:endPara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9E2BF5-6EEC-4B3F-B1CC-14626A1582F7}"/>
              </a:ext>
            </a:extLst>
          </p:cNvPr>
          <p:cNvGrpSpPr/>
          <p:nvPr/>
        </p:nvGrpSpPr>
        <p:grpSpPr>
          <a:xfrm>
            <a:off x="731520" y="3273290"/>
            <a:ext cx="1658190" cy="584776"/>
            <a:chOff x="731520" y="1960582"/>
            <a:chExt cx="1658190" cy="58477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622086-AFA3-43A5-A057-75C5D41F47CF}"/>
                </a:ext>
              </a:extLst>
            </p:cNvPr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</a:rPr>
                <a:t>02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6DEB31-923F-4A03-AE13-2845ED604881}"/>
                </a:ext>
              </a:extLst>
            </p:cNvPr>
            <p:cNvSpPr txBox="1"/>
            <p:nvPr/>
          </p:nvSpPr>
          <p:spPr>
            <a:xfrm>
              <a:off x="1525371" y="2022138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문서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2FADF9-E4B2-4AB0-0D6F-D35D9A3EE992}"/>
              </a:ext>
            </a:extLst>
          </p:cNvPr>
          <p:cNvGrpSpPr/>
          <p:nvPr/>
        </p:nvGrpSpPr>
        <p:grpSpPr>
          <a:xfrm>
            <a:off x="700661" y="5968845"/>
            <a:ext cx="1658190" cy="584776"/>
            <a:chOff x="731520" y="1960582"/>
            <a:chExt cx="1658190" cy="58477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58B7FF-1B5E-578A-C40D-BEC12DB6A105}"/>
                </a:ext>
              </a:extLst>
            </p:cNvPr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</a:rPr>
                <a:t>03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435A4F-1B5B-D46B-5FAD-57946831BF6F}"/>
                </a:ext>
              </a:extLst>
            </p:cNvPr>
            <p:cNvSpPr txBox="1"/>
            <p:nvPr/>
          </p:nvSpPr>
          <p:spPr>
            <a:xfrm>
              <a:off x="1525371" y="2022138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구현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AA7D65F-4A1D-3D05-F942-582B46D5FC80}"/>
              </a:ext>
            </a:extLst>
          </p:cNvPr>
          <p:cNvSpPr txBox="1"/>
          <p:nvPr/>
        </p:nvSpPr>
        <p:spPr>
          <a:xfrm>
            <a:off x="1570211" y="2139294"/>
            <a:ext cx="2391508" cy="87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주제선정이유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디자인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D6CE29-0D29-0CF7-FE38-04AB248CE754}"/>
              </a:ext>
            </a:extLst>
          </p:cNvPr>
          <p:cNvSpPr txBox="1"/>
          <p:nvPr/>
        </p:nvSpPr>
        <p:spPr>
          <a:xfrm>
            <a:off x="1575660" y="3975409"/>
            <a:ext cx="2391508" cy="170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IA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err="1"/>
              <a:t>유스케이스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개발일정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개발도구</a:t>
            </a:r>
          </a:p>
        </p:txBody>
      </p:sp>
    </p:spTree>
    <p:extLst>
      <p:ext uri="{BB962C8B-B14F-4D97-AF65-F5344CB8AC3E}">
        <p14:creationId xmlns:p14="http://schemas.microsoft.com/office/powerpoint/2010/main" val="2934865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1697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0168A-0EBA-90B5-3F28-2C0961BC7497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664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0696E2-206D-4C7E-8C0A-B84913D688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2E70F4-0DAA-4D1F-A606-D1C0871A6CDC}"/>
              </a:ext>
            </a:extLst>
          </p:cNvPr>
          <p:cNvSpPr txBox="1"/>
          <p:nvPr/>
        </p:nvSpPr>
        <p:spPr>
          <a:xfrm>
            <a:off x="6216584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37BEB5-B81A-4E1A-9B39-2070C64913DB}"/>
              </a:ext>
            </a:extLst>
          </p:cNvPr>
          <p:cNvSpPr txBox="1"/>
          <p:nvPr/>
        </p:nvSpPr>
        <p:spPr>
          <a:xfrm>
            <a:off x="11192435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6886704" y="2985066"/>
            <a:ext cx="4443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컨셉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2B50A2-9E44-4DE3-A956-B4122EC0BA28}"/>
              </a:ext>
            </a:extLst>
          </p:cNvPr>
          <p:cNvGrpSpPr/>
          <p:nvPr/>
        </p:nvGrpSpPr>
        <p:grpSpPr>
          <a:xfrm>
            <a:off x="7205150" y="2083172"/>
            <a:ext cx="2397760" cy="769441"/>
            <a:chOff x="7205150" y="2083172"/>
            <a:chExt cx="2397760" cy="76944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8ED701F-D64E-40AD-8DDA-3DB179A12EE5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9D48B6-8A88-4C1B-93DE-9AF83D21D018}"/>
                </a:ext>
              </a:extLst>
            </p:cNvPr>
            <p:cNvSpPr txBox="1"/>
            <p:nvPr/>
          </p:nvSpPr>
          <p:spPr>
            <a:xfrm>
              <a:off x="7394206" y="2144727"/>
              <a:ext cx="17235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1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8008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4314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주제선정이유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0168A-0EBA-90B5-3F28-2C0961BC7497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60E2F9-7114-3A54-9275-023040D729BE}"/>
              </a:ext>
            </a:extLst>
          </p:cNvPr>
          <p:cNvSpPr txBox="1"/>
          <p:nvPr/>
        </p:nvSpPr>
        <p:spPr>
          <a:xfrm>
            <a:off x="2782381" y="2544403"/>
            <a:ext cx="596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owun Batang" pitchFamily="2" charset="-127"/>
                <a:ea typeface="Gowun Batang" pitchFamily="2" charset="-127"/>
              </a:rPr>
              <a:t>발표자의 필요에 따라 제작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79EBCF-7E78-3BC9-C335-40CBBB6A3CA2}"/>
              </a:ext>
            </a:extLst>
          </p:cNvPr>
          <p:cNvSpPr txBox="1"/>
          <p:nvPr/>
        </p:nvSpPr>
        <p:spPr>
          <a:xfrm>
            <a:off x="3238500" y="3267285"/>
            <a:ext cx="7493000" cy="1913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3200" dirty="0">
                <a:latin typeface="Gowun Batang" pitchFamily="2" charset="-127"/>
                <a:ea typeface="Gowun Batang" pitchFamily="2" charset="-127"/>
              </a:rPr>
              <a:t>장을 볼 때 잊는 경우가 있어 </a:t>
            </a:r>
            <a:endParaRPr lang="en-US" altLang="ko-KR" sz="3200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3200" dirty="0">
                <a:latin typeface="Gowun Batang" pitchFamily="2" charset="-127"/>
                <a:ea typeface="Gowun Batang" pitchFamily="2" charset="-127"/>
              </a:rPr>
              <a:t>보완하기 위해서 기획</a:t>
            </a:r>
          </a:p>
        </p:txBody>
      </p:sp>
    </p:spTree>
    <p:extLst>
      <p:ext uri="{BB962C8B-B14F-4D97-AF65-F5344CB8AC3E}">
        <p14:creationId xmlns:p14="http://schemas.microsoft.com/office/powerpoint/2010/main" val="148159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2351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디자인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0168A-0EBA-90B5-3F28-2C0961BC7497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70635C-ECE7-65D2-0337-48DCA92F7F0D}"/>
              </a:ext>
            </a:extLst>
          </p:cNvPr>
          <p:cNvSpPr txBox="1"/>
          <p:nvPr/>
        </p:nvSpPr>
        <p:spPr>
          <a:xfrm>
            <a:off x="8985250" y="433620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FFC0CB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2FB6D7-E4AD-9C08-7915-48C5FDE4C4FD}"/>
              </a:ext>
            </a:extLst>
          </p:cNvPr>
          <p:cNvSpPr txBox="1"/>
          <p:nvPr/>
        </p:nvSpPr>
        <p:spPr>
          <a:xfrm>
            <a:off x="7321550" y="4303941"/>
            <a:ext cx="138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FFF383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84CCA3-46FF-BD11-1151-5639EA5D0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2917972"/>
            <a:ext cx="1327150" cy="12382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20D601B-89A7-D1D7-CC44-1AC691EEB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2902666"/>
            <a:ext cx="1327150" cy="12382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AB1C528-985A-787B-581E-F21EF15E4B08}"/>
              </a:ext>
            </a:extLst>
          </p:cNvPr>
          <p:cNvSpPr txBox="1"/>
          <p:nvPr/>
        </p:nvSpPr>
        <p:spPr>
          <a:xfrm>
            <a:off x="7499350" y="5246755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식욕을 자극하는 색상 사용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7250316-7062-FACF-12C8-C945D52A99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962" y="2558672"/>
            <a:ext cx="2375946" cy="23759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418FF25-BB12-E98D-58D7-8F30027085EC}"/>
              </a:ext>
            </a:extLst>
          </p:cNvPr>
          <p:cNvSpPr txBox="1"/>
          <p:nvPr/>
        </p:nvSpPr>
        <p:spPr>
          <a:xfrm>
            <a:off x="2922158" y="5313913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간결한 구성</a:t>
            </a:r>
          </a:p>
        </p:txBody>
      </p:sp>
    </p:spTree>
    <p:extLst>
      <p:ext uri="{BB962C8B-B14F-4D97-AF65-F5344CB8AC3E}">
        <p14:creationId xmlns:p14="http://schemas.microsoft.com/office/powerpoint/2010/main" val="512086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1C3595-12C7-4D8F-B9F8-FC9543ED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D2E35-828D-4AF3-8144-14C74CA68177}"/>
              </a:ext>
            </a:extLst>
          </p:cNvPr>
          <p:cNvSpPr txBox="1"/>
          <p:nvPr/>
        </p:nvSpPr>
        <p:spPr>
          <a:xfrm>
            <a:off x="5439412" y="304428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6FAEF-1443-4E99-ABC7-5B2FFB234BE9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8A15DC-4C1A-426E-9EDD-CEFA88F61B53}"/>
              </a:ext>
            </a:extLst>
          </p:cNvPr>
          <p:cNvGrpSpPr/>
          <p:nvPr/>
        </p:nvGrpSpPr>
        <p:grpSpPr>
          <a:xfrm>
            <a:off x="4897120" y="2083172"/>
            <a:ext cx="2397760" cy="769441"/>
            <a:chOff x="7205150" y="2083172"/>
            <a:chExt cx="2397760" cy="76944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5BD919-B27C-4A44-85A6-FE6017339706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652D08-C0A5-4F05-AA5E-B5CF4354D0C4}"/>
                </a:ext>
              </a:extLst>
            </p:cNvPr>
            <p:cNvSpPr txBox="1"/>
            <p:nvPr/>
          </p:nvSpPr>
          <p:spPr>
            <a:xfrm>
              <a:off x="7478872" y="2144727"/>
              <a:ext cx="17235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</a:t>
              </a:r>
              <a:r>
                <a:rPr lang="en-US" altLang="ko-KR" sz="3600" b="1">
                  <a:solidFill>
                    <a:schemeClr val="bg1"/>
                  </a:solidFill>
                </a:rPr>
                <a:t>Part 2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3D9D90-5390-DD60-A221-45C5515E6B02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12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B2CBE5A-D2A6-D290-8A71-A5533294A11C}"/>
              </a:ext>
            </a:extLst>
          </p:cNvPr>
          <p:cNvCxnSpPr>
            <a:cxnSpLocks/>
            <a:stCxn id="40" idx="2"/>
            <a:endCxn id="23" idx="0"/>
          </p:cNvCxnSpPr>
          <p:nvPr/>
        </p:nvCxnSpPr>
        <p:spPr>
          <a:xfrm>
            <a:off x="8655612" y="4151660"/>
            <a:ext cx="2616" cy="80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7505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IA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11C157F-2BB8-4687-1F96-D15E5BA9F6A1}"/>
              </a:ext>
            </a:extLst>
          </p:cNvPr>
          <p:cNvSpPr/>
          <p:nvPr/>
        </p:nvSpPr>
        <p:spPr>
          <a:xfrm>
            <a:off x="5369645" y="1906147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A7C99ABE-92B9-5A65-67DC-BBD702DCFD79}"/>
              </a:ext>
            </a:extLst>
          </p:cNvPr>
          <p:cNvCxnSpPr>
            <a:cxnSpLocks/>
            <a:stCxn id="2" idx="2"/>
            <a:endCxn id="14" idx="0"/>
          </p:cNvCxnSpPr>
          <p:nvPr/>
        </p:nvCxnSpPr>
        <p:spPr>
          <a:xfrm rot="5400000">
            <a:off x="4691782" y="2063556"/>
            <a:ext cx="797173" cy="24064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1735C9F-8FC2-D46E-209D-68B52985B60A}"/>
              </a:ext>
            </a:extLst>
          </p:cNvPr>
          <p:cNvSpPr/>
          <p:nvPr/>
        </p:nvSpPr>
        <p:spPr>
          <a:xfrm>
            <a:off x="3139111" y="3665345"/>
            <a:ext cx="1496109" cy="475788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Gowun Batang" pitchFamily="2" charset="-127"/>
                <a:ea typeface="Gowun Batang" pitchFamily="2" charset="-127"/>
              </a:rPr>
              <a:t>식자재 구매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6E654D3-1ECD-66E7-6E52-195BE29B30B6}"/>
              </a:ext>
            </a:extLst>
          </p:cNvPr>
          <p:cNvSpPr/>
          <p:nvPr/>
        </p:nvSpPr>
        <p:spPr>
          <a:xfrm>
            <a:off x="7893739" y="4953036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회원가입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B23A6F1-10DD-6A6C-65D6-E518708EE501}"/>
              </a:ext>
            </a:extLst>
          </p:cNvPr>
          <p:cNvSpPr/>
          <p:nvPr/>
        </p:nvSpPr>
        <p:spPr>
          <a:xfrm>
            <a:off x="6296974" y="3670588"/>
            <a:ext cx="1496109" cy="475788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메모 보기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7A0718D-C0BB-32A7-5F4A-43A752AAF662}"/>
              </a:ext>
            </a:extLst>
          </p:cNvPr>
          <p:cNvSpPr/>
          <p:nvPr/>
        </p:nvSpPr>
        <p:spPr>
          <a:xfrm>
            <a:off x="7907557" y="3675872"/>
            <a:ext cx="1496109" cy="475788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로그인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32CC97E-1C00-1A0B-1857-8C1B978CF1AF}"/>
              </a:ext>
            </a:extLst>
          </p:cNvPr>
          <p:cNvSpPr/>
          <p:nvPr/>
        </p:nvSpPr>
        <p:spPr>
          <a:xfrm>
            <a:off x="100330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CAE19CE4-7A1B-A700-E5D2-91EFABF90C01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 flipH="1">
            <a:off x="3881035" y="4141133"/>
            <a:ext cx="6131" cy="806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83EAB6-1096-5B49-4F74-7462FB5A4D69}"/>
              </a:ext>
            </a:extLst>
          </p:cNvPr>
          <p:cNvSpPr/>
          <p:nvPr/>
        </p:nvSpPr>
        <p:spPr>
          <a:xfrm>
            <a:off x="4689030" y="4945653"/>
            <a:ext cx="1496108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Gowun Batang" pitchFamily="2" charset="-127"/>
                <a:ea typeface="Gowun Batang" pitchFamily="2" charset="-127"/>
              </a:rPr>
              <a:t>메모 등록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ACD1673-CC5F-19EF-751D-FB3EDA328258}"/>
              </a:ext>
            </a:extLst>
          </p:cNvPr>
          <p:cNvSpPr/>
          <p:nvPr/>
        </p:nvSpPr>
        <p:spPr>
          <a:xfrm>
            <a:off x="3132981" y="4947283"/>
            <a:ext cx="1496108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Gowun Batang" pitchFamily="2" charset="-127"/>
                <a:ea typeface="Gowun Batang" pitchFamily="2" charset="-127"/>
              </a:rPr>
              <a:t>구매 링크로 이동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A4D4EE5-8866-289F-8F79-11D25AAE15C4}"/>
              </a:ext>
            </a:extLst>
          </p:cNvPr>
          <p:cNvSpPr/>
          <p:nvPr/>
        </p:nvSpPr>
        <p:spPr>
          <a:xfrm>
            <a:off x="6293570" y="4951853"/>
            <a:ext cx="1512848" cy="423791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Gowun Batang" pitchFamily="2" charset="-127"/>
                <a:ea typeface="Gowun Batang" pitchFamily="2" charset="-127"/>
              </a:rPr>
              <a:t>전체메모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8DA2100-1D30-DEDB-1535-488A1960B4E9}"/>
              </a:ext>
            </a:extLst>
          </p:cNvPr>
          <p:cNvCxnSpPr>
            <a:cxnSpLocks/>
            <a:stCxn id="2" idx="2"/>
            <a:endCxn id="40" idx="0"/>
          </p:cNvCxnSpPr>
          <p:nvPr/>
        </p:nvCxnSpPr>
        <p:spPr>
          <a:xfrm rot="16200000" flipH="1">
            <a:off x="7070741" y="2091001"/>
            <a:ext cx="807700" cy="23620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EDD65E5-73E7-486D-A275-5989ADA0C66A}"/>
              </a:ext>
            </a:extLst>
          </p:cNvPr>
          <p:cNvCxnSpPr>
            <a:cxnSpLocks/>
            <a:stCxn id="35" idx="2"/>
            <a:endCxn id="11" idx="0"/>
          </p:cNvCxnSpPr>
          <p:nvPr/>
        </p:nvCxnSpPr>
        <p:spPr>
          <a:xfrm>
            <a:off x="5435526" y="4141369"/>
            <a:ext cx="1558" cy="804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1B367E0-1CE7-DD5E-1D38-60DC135D1437}"/>
              </a:ext>
            </a:extLst>
          </p:cNvPr>
          <p:cNvSpPr/>
          <p:nvPr/>
        </p:nvSpPr>
        <p:spPr>
          <a:xfrm>
            <a:off x="4687471" y="3665581"/>
            <a:ext cx="1496109" cy="475788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메모 등록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BBDFBF-13A5-57F8-A3D2-2BE3D1369C6F}"/>
              </a:ext>
            </a:extLst>
          </p:cNvPr>
          <p:cNvCxnSpPr>
            <a:cxnSpLocks/>
            <a:stCxn id="2" idx="2"/>
            <a:endCxn id="35" idx="0"/>
          </p:cNvCxnSpPr>
          <p:nvPr/>
        </p:nvCxnSpPr>
        <p:spPr>
          <a:xfrm rot="5400000">
            <a:off x="5465844" y="2837854"/>
            <a:ext cx="797409" cy="8580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E6A4243-B313-DEF4-35F7-EF93FC7585B6}"/>
              </a:ext>
            </a:extLst>
          </p:cNvPr>
          <p:cNvCxnSpPr>
            <a:cxnSpLocks/>
            <a:stCxn id="2" idx="2"/>
            <a:endCxn id="37" idx="0"/>
          </p:cNvCxnSpPr>
          <p:nvPr/>
        </p:nvCxnSpPr>
        <p:spPr>
          <a:xfrm rot="16200000" flipH="1">
            <a:off x="6268091" y="2893650"/>
            <a:ext cx="802416" cy="7514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3F0DF71-6698-BA56-1A02-6982BC206B98}"/>
              </a:ext>
            </a:extLst>
          </p:cNvPr>
          <p:cNvCxnSpPr>
            <a:cxnSpLocks/>
            <a:stCxn id="37" idx="2"/>
            <a:endCxn id="5" idx="0"/>
          </p:cNvCxnSpPr>
          <p:nvPr/>
        </p:nvCxnSpPr>
        <p:spPr>
          <a:xfrm>
            <a:off x="7045029" y="4146376"/>
            <a:ext cx="4965" cy="805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92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3454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유스케이스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32CC97E-1C00-1A0B-1857-8C1B978CF1AF}"/>
              </a:ext>
            </a:extLst>
          </p:cNvPr>
          <p:cNvSpPr/>
          <p:nvPr/>
        </p:nvSpPr>
        <p:spPr>
          <a:xfrm>
            <a:off x="100330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A98B42-3BD8-B45F-C0F9-FB192E1719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2114"/>
            <a:ext cx="6933564" cy="44350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DBC6C2-86F8-86FD-313D-2A04FA406B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00" y="1592114"/>
            <a:ext cx="6489700" cy="44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96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3454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테이블명세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32CC97E-1C00-1A0B-1857-8C1B978CF1AF}"/>
              </a:ext>
            </a:extLst>
          </p:cNvPr>
          <p:cNvSpPr/>
          <p:nvPr/>
        </p:nvSpPr>
        <p:spPr>
          <a:xfrm>
            <a:off x="100330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4D68B0-6928-EA9E-5A23-BB550365C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76" y="1930876"/>
            <a:ext cx="5290624" cy="21527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2E9E93-6B93-E4B4-19C0-084904094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972" y="4297168"/>
            <a:ext cx="6344535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67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 pink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FD9693"/>
      </a:accent1>
      <a:accent2>
        <a:srgbClr val="C76843"/>
      </a:accent2>
      <a:accent3>
        <a:srgbClr val="FDB483"/>
      </a:accent3>
      <a:accent4>
        <a:srgbClr val="FFE7E3"/>
      </a:accent4>
      <a:accent5>
        <a:srgbClr val="CF9999"/>
      </a:accent5>
      <a:accent6>
        <a:srgbClr val="F36657"/>
      </a:accent6>
      <a:hlink>
        <a:srgbClr val="262626"/>
      </a:hlink>
      <a:folHlink>
        <a:srgbClr val="262626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244</Words>
  <Application>Microsoft Office PowerPoint</Application>
  <PresentationFormat>와이드스크린</PresentationFormat>
  <Paragraphs>104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D2Coding</vt:lpstr>
      <vt:lpstr>Gowun Batang</vt:lpstr>
      <vt:lpstr>나눔스퀘어 Bold</vt:lpstr>
      <vt:lpstr>맑은 고딕</vt:lpstr>
      <vt:lpstr>Arial</vt:lpstr>
      <vt:lpstr>Bahnschrift SemiLight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KMS5050002</cp:lastModifiedBy>
  <cp:revision>72</cp:revision>
  <dcterms:created xsi:type="dcterms:W3CDTF">2020-04-05T23:47:55Z</dcterms:created>
  <dcterms:modified xsi:type="dcterms:W3CDTF">2023-09-20T03:57:47Z</dcterms:modified>
</cp:coreProperties>
</file>